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.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５オンス・コットン巾着（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オンス）、綿・ポリエステル混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サイズのコンパクトな</a:t>
            </a:r>
            <a:r>
              <a:rPr lang="en-US" altLang="ja-JP" sz="1600" dirty="0"/>
              <a:t>3.5</a:t>
            </a:r>
            <a:r>
              <a:rPr lang="ja-JP" altLang="en-US" sz="1600" dirty="0"/>
              <a:t>オンスコットン生地の巾着です。シンプルなアイテムのため、名入れプリントするどんなオリジナルデザインにもマッチし、様々なシーンに活用可能です。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6B50AD1-9244-02B7-EE5A-9C6A07853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02" y="1378122"/>
            <a:ext cx="3655868" cy="365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2024-07-25T01:54:37Z</dcterms:modified>
</cp:coreProperties>
</file>