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336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.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５オンス・コットン巾着（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3.5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オンス）、綿・ポリエステル混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270×200mm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サイズのスタンダードな</a:t>
            </a:r>
            <a:r>
              <a:rPr lang="en-US" altLang="ja-JP" sz="1600" dirty="0"/>
              <a:t>3.5</a:t>
            </a:r>
            <a:r>
              <a:rPr lang="ja-JP" altLang="en-US" sz="1600" dirty="0"/>
              <a:t>オンスコットン生地の巾着です。シンプルなアイテムのため、名入れプリントするどんなオリジナルデザインにもマッチし、様々なシーンに活用可能です。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16" name="図 115">
            <a:extLst>
              <a:ext uri="{FF2B5EF4-FFF2-40B4-BE49-F238E27FC236}">
                <a16:creationId xmlns:a16="http://schemas.microsoft.com/office/drawing/2014/main" id="{FD783393-63F7-843F-C553-BB8F7FC8B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53" y="1365164"/>
            <a:ext cx="3683817" cy="368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276</cp:revision>
  <cp:lastPrinted>2021-07-20T08:57:41Z</cp:lastPrinted>
  <dcterms:created xsi:type="dcterms:W3CDTF">2021-06-21T09:41:39Z</dcterms:created>
  <dcterms:modified xsi:type="dcterms:W3CDTF">2024-07-25T01:54:37Z</dcterms:modified>
</cp:coreProperties>
</file>