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プラチナカラー・ハンカチタオル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48×204×112mm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贈答用にも記念用にも、イベント等での特典用にもおすすめの、ハンカチタオルの</a:t>
            </a:r>
            <a:r>
              <a:rPr lang="en-US" altLang="ja-JP" sz="1600" dirty="0"/>
              <a:t>2P</a:t>
            </a:r>
            <a:r>
              <a:rPr lang="ja-JP" altLang="en-US" sz="1600" dirty="0"/>
              <a:t>セット。吸水性と速乾性に優れており、またシンプルな無地デザインで使い勝手も抜群です。</a:t>
            </a:r>
            <a:endParaRPr lang="en-US" altLang="ja-JP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図 1039">
            <a:extLst>
              <a:ext uri="{FF2B5EF4-FFF2-40B4-BE49-F238E27FC236}">
                <a16:creationId xmlns:a16="http://schemas.microsoft.com/office/drawing/2014/main" id="{27FC4815-8214-D0A8-92B6-7AE381007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01" y="1411219"/>
            <a:ext cx="3639705" cy="36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69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2024-07-25T01:54:39Z</dcterms:modified>
</cp:coreProperties>
</file>