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プラチナカラー・ハンドタオル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40×250×170mm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イベントやキャンペーン等での特典用や贈答用、記念用にもおすすめの、ハンドタオルの</a:t>
            </a:r>
            <a:r>
              <a:rPr lang="en-US" altLang="ja-JP" sz="1600" dirty="0"/>
              <a:t>2P</a:t>
            </a:r>
            <a:r>
              <a:rPr lang="ja-JP" altLang="en-US" sz="1600" dirty="0"/>
              <a:t>セット。吸水性と速乾性に優れており、またシンプルな無地デザインで使い勝手も抜群です。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033C8253-959A-2C4E-2F6E-4B49C2523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59" y="1371901"/>
            <a:ext cx="3657855" cy="36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2024-07-25T01:54:39Z</dcterms:modified>
</cp:coreProperties>
</file>