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4" d="100"/>
          <a:sy n="104" d="100"/>
        </p:scale>
        <p:origin x="-30" y="29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プラチナカラー・フェイスタオル＋ミニタオル</a:t>
            </a:r>
            <a:r>
              <a:rPr lang="en-US" altLang="ja-JP" sz="2000" dirty="0">
                <a:solidFill>
                  <a:schemeClr val="bg1"/>
                </a:solidFill>
                <a:latin typeface="Meiryo UI" panose="020B0604030504040204" pitchFamily="34" charset="-128"/>
                <a:ea typeface="Meiryo UI" panose="020B0604030504040204" pitchFamily="34" charset="-128"/>
              </a:rPr>
              <a:t>2P</a:t>
            </a:r>
            <a:r>
              <a:rPr lang="ja-JP" altLang="en-US" sz="2000" dirty="0">
                <a:solidFill>
                  <a:schemeClr val="bg1"/>
                </a:solidFill>
                <a:latin typeface="Meiryo UI" panose="020B0604030504040204" pitchFamily="34" charset="-128"/>
                <a:ea typeface="Meiryo UI" panose="020B0604030504040204" pitchFamily="34" charset="-128"/>
              </a:rPr>
              <a:t>セット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サイズ：フェイスタオル：約</a:t>
            </a:r>
            <a:r>
              <a:rPr lang="en-US" altLang="ja-JP" sz="900" dirty="0">
                <a:latin typeface="Meiryo UI" panose="020B0604030504040204" pitchFamily="34" charset="-128"/>
                <a:ea typeface="Meiryo UI" panose="020B0604030504040204" pitchFamily="34" charset="-128"/>
              </a:rPr>
              <a:t>340×800mm</a:t>
            </a:r>
            <a:r>
              <a:rPr lang="ja-JP" altLang="en-US" sz="900" dirty="0">
                <a:latin typeface="Meiryo UI" panose="020B0604030504040204" pitchFamily="34" charset="-128"/>
                <a:ea typeface="Meiryo UI" panose="020B0604030504040204" pitchFamily="34" charset="-128"/>
              </a:rPr>
              <a:t>ミニタオル：約</a:t>
            </a:r>
            <a:r>
              <a:rPr lang="en-US" altLang="ja-JP" sz="900" dirty="0">
                <a:latin typeface="Meiryo UI" panose="020B0604030504040204" pitchFamily="34" charset="-128"/>
                <a:ea typeface="Meiryo UI" panose="020B0604030504040204" pitchFamily="34" charset="-128"/>
              </a:rPr>
              <a:t>200×200mm </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43×257×215mm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普段使いに便利な吸水速乾性に優れたフェイスタオルとミニタオルのセットです。使い勝手が良いため受け取る側からも喜ばれるため、贈答用や記念用、またイベント等の特典用にもおすすめ。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3" name="図 22">
            <a:extLst>
              <a:ext uri="{FF2B5EF4-FFF2-40B4-BE49-F238E27FC236}">
                <a16:creationId xmlns:a16="http://schemas.microsoft.com/office/drawing/2014/main" id="{D0463DF3-5A0F-55A8-598D-B187430AC20F}"/>
              </a:ext>
            </a:extLst>
          </p:cNvPr>
          <p:cNvPicPr>
            <a:picLocks noChangeAspect="1"/>
          </p:cNvPicPr>
          <p:nvPr/>
        </p:nvPicPr>
        <p:blipFill>
          <a:blip r:embed="rId5"/>
          <a:stretch>
            <a:fillRect/>
          </a:stretch>
        </p:blipFill>
        <p:spPr>
          <a:xfrm>
            <a:off x="656250" y="1406962"/>
            <a:ext cx="3627809" cy="3627809"/>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652</TotalTime>
  <Words>75</Words>
  <Application>Microsoft Office PowerPoint</Application>
  <PresentationFormat>画面に合わせる (4:3)</PresentationFormat>
  <Paragraphs>12</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240</cp:revision>
  <cp:lastPrinted>2021-07-20T08:57:41Z</cp:lastPrinted>
  <dcterms:created xsi:type="dcterms:W3CDTF">2021-06-21T09:41:39Z</dcterms:created>
  <dcterms:modified xsi:type="dcterms:W3CDTF">2024-07-25T01:54:39Z</dcterms:modified>
</cp:coreProperties>
</file>