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959"/>
    <p:restoredTop sz="94656"/>
  </p:normalViewPr>
  <p:slideViewPr>
    <p:cSldViewPr snapToGrid="0" snapToObjects="1">
      <p:cViewPr varScale="1">
        <p:scale>
          <a:sx n="108" d="100"/>
          <a:sy n="108" d="100"/>
        </p:scale>
        <p:origin x="366" y="108"/>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2024/7/25</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プラチナカラー・バスタオル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371513"/>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素材：ポリエステル</a:t>
            </a:r>
          </a:p>
          <a:p>
            <a:r>
              <a:rPr lang="ja-JP" altLang="en-US" sz="900" dirty="0">
                <a:latin typeface="Meiryo UI" panose="020B0604030504040204" pitchFamily="34" charset="-128"/>
                <a:ea typeface="Meiryo UI" panose="020B0604030504040204" pitchFamily="34" charset="-128"/>
              </a:rPr>
              <a:t>サイズ：約</a:t>
            </a:r>
            <a:r>
              <a:rPr lang="en-US" altLang="ja-JP" sz="900" dirty="0">
                <a:latin typeface="Meiryo UI" panose="020B0604030504040204" pitchFamily="34" charset="-128"/>
                <a:ea typeface="Meiryo UI" panose="020B0604030504040204" pitchFamily="34" charset="-128"/>
              </a:rPr>
              <a:t>500×1000mm</a:t>
            </a:r>
            <a:r>
              <a:rPr lang="ja-JP" altLang="en-US" sz="900" dirty="0">
                <a:latin typeface="Meiryo UI" panose="020B0604030504040204" pitchFamily="34" charset="-128"/>
                <a:ea typeface="Meiryo UI" panose="020B0604030504040204" pitchFamily="34" charset="-128"/>
              </a:rPr>
              <a:t>箱サイズ</a:t>
            </a:r>
            <a:r>
              <a:rPr lang="en-US" altLang="ja-JP" sz="900" dirty="0">
                <a:latin typeface="Meiryo UI" panose="020B0604030504040204" pitchFamily="34" charset="-128"/>
                <a:ea typeface="Meiryo UI" panose="020B0604030504040204" pitchFamily="34" charset="-128"/>
              </a:rPr>
              <a:t>50×310×200mm </a:t>
            </a:r>
            <a:endParaRPr lang="ja-JP" altLang="en-US"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7919"/>
          </a:xfrm>
          <a:prstGeom prst="rect">
            <a:avLst/>
          </a:prstGeom>
          <a:noFill/>
        </p:spPr>
        <p:txBody>
          <a:bodyPr wrap="square" lIns="0" tIns="46800" rIns="0" spcCol="360000" rtlCol="0">
            <a:spAutoFit/>
          </a:bodyPr>
          <a:lstStyle/>
          <a:p>
            <a:pPr algn="just">
              <a:lnSpc>
                <a:spcPts val="2400"/>
              </a:lnSpc>
            </a:pPr>
            <a:r>
              <a:rPr lang="ja-JP" altLang="en-US" sz="1600" dirty="0"/>
              <a:t>すっきりとした無地デザインのため男女関係なく使用できるシンプルなバスタオルです。柔らかく上質な肌触りと高い吸水性で使い勝手も抜群！イベント等での特典用や贈答用などにおすすめ。 </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11" name="図 110">
            <a:extLst>
              <a:ext uri="{FF2B5EF4-FFF2-40B4-BE49-F238E27FC236}">
                <a16:creationId xmlns:a16="http://schemas.microsoft.com/office/drawing/2014/main" id="{673E23D2-B872-7B55-F11D-B565242FD634}"/>
              </a:ext>
            </a:extLst>
          </p:cNvPr>
          <p:cNvPicPr>
            <a:picLocks noChangeAspect="1"/>
          </p:cNvPicPr>
          <p:nvPr/>
        </p:nvPicPr>
        <p:blipFill>
          <a:blip r:embed="rId5"/>
          <a:stretch>
            <a:fillRect/>
          </a:stretch>
        </p:blipFill>
        <p:spPr>
          <a:xfrm>
            <a:off x="694069" y="1422052"/>
            <a:ext cx="3644079" cy="3644079"/>
          </a:xfrm>
          <a:prstGeom prst="rect">
            <a:avLst/>
          </a:prstGeom>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967</TotalTime>
  <Words>66</Words>
  <Application>Microsoft Office PowerPoint</Application>
  <PresentationFormat>画面に合わせる (4:3)</PresentationFormat>
  <Paragraphs>12</Paragraphs>
  <Slides>1</Slides>
  <Notes>1</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vt:i4>
      </vt:variant>
    </vt:vector>
  </HeadingPairs>
  <TitlesOfParts>
    <vt:vector size="7" baseType="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282</cp:revision>
  <cp:lastPrinted>2021-07-20T08:57:41Z</cp:lastPrinted>
  <dcterms:created xsi:type="dcterms:W3CDTF">2021-06-21T09:41:39Z</dcterms:created>
  <dcterms:modified xsi:type="dcterms:W3CDTF">2024-07-25T01:54:40Z</dcterms:modified>
</cp:coreProperties>
</file>