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ルーム＆トーチライト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素材：ポリプロピレン、ポリスチレン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190×76×58mm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198×81×62mm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単三乾電池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本（別）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角度調整できるスタンドとして、吊り下げるトーチとして、さらに懐中電灯としても利用できる便利なライトです。非常用としても優秀なため、防災イベント等の特典用などにもおすすめ。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C7E8A37-D1EA-D154-047E-EDD874B67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85" y="1338636"/>
            <a:ext cx="3663737" cy="36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2024-08-02T02:55:28Z</dcterms:modified>
</cp:coreProperties>
</file>