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イージーグリップ真空ステンレスボトル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材：内瓶・胴部：ステンレス鋼蓋・飲み口：ポリプロピレン 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310ml</a:t>
            </a:r>
            <a:b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名入れ可能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真空ステンレスタイプの保冷保温力に優れたボトルです。開けやすく握りやすいくびれ形状が特徴的。またマットな質感で触り心地が良い点も◎！イベント等での特典用や景品用におすすめ。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6FF5B5FC-2756-0057-0D5A-18DA52D4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2" y="1411148"/>
            <a:ext cx="3566067" cy="35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2024-07-25T01:54:40Z</dcterms:modified>
</cp:coreProperties>
</file>