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8" d="100"/>
          <a:sy n="108" d="100"/>
        </p:scale>
        <p:origin x="348" y="-1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ポータブル防災</a:t>
            </a:r>
            <a:r>
              <a:rPr lang="en-US" altLang="ja-JP" sz="2000" dirty="0">
                <a:solidFill>
                  <a:schemeClr val="bg1"/>
                </a:solidFill>
                <a:latin typeface="Meiryo UI" panose="020B0604030504040204" pitchFamily="34" charset="-128"/>
                <a:ea typeface="Meiryo UI" panose="020B0604030504040204" pitchFamily="34" charset="-128"/>
              </a:rPr>
              <a:t>7</a:t>
            </a:r>
            <a:r>
              <a:rPr lang="ja-JP" altLang="en-US" sz="2000" dirty="0">
                <a:solidFill>
                  <a:schemeClr val="bg1"/>
                </a:solidFill>
                <a:latin typeface="Meiryo UI" panose="020B0604030504040204" pitchFamily="34" charset="-128"/>
                <a:ea typeface="Meiryo UI" panose="020B0604030504040204" pitchFamily="34" charset="-128"/>
              </a:rPr>
              <a:t>点セット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0</a:t>
            </a:r>
          </a:p>
          <a:p>
            <a:r>
              <a:rPr lang="ja-JP" altLang="en-US" sz="900" dirty="0">
                <a:latin typeface="Meiryo UI" panose="020B0604030504040204" pitchFamily="34" charset="-128"/>
                <a:ea typeface="Meiryo UI" panose="020B0604030504040204" pitchFamily="34" charset="-128"/>
              </a:rPr>
              <a:t>サイズ：収納ケース：約</a:t>
            </a:r>
            <a:r>
              <a:rPr lang="en-US" altLang="ja-JP" sz="900" dirty="0">
                <a:latin typeface="Meiryo UI" panose="020B0604030504040204" pitchFamily="34" charset="-128"/>
                <a:ea typeface="Meiryo UI" panose="020B0604030504040204" pitchFamily="34" charset="-128"/>
              </a:rPr>
              <a:t>150×220mm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備考：名入れ可能</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商品のセット内容、パッケージデザインが変更になる場合がございます。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アルミブランケットをはじめ、マスクやホイッスル、圧縮タオル、ウェットティッシュ等、パッと持ち出せるコンパクトサイズで備えておくのも邪魔にもなりにくい防災</a:t>
            </a:r>
            <a:r>
              <a:rPr lang="en-US" altLang="ja-JP" sz="1600" dirty="0"/>
              <a:t>7</a:t>
            </a:r>
            <a:r>
              <a:rPr lang="ja-JP" altLang="en-US" sz="1600" dirty="0"/>
              <a:t>点セット。</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9" name="図 38">
            <a:extLst>
              <a:ext uri="{FF2B5EF4-FFF2-40B4-BE49-F238E27FC236}">
                <a16:creationId xmlns:a16="http://schemas.microsoft.com/office/drawing/2014/main" id="{DB13E08C-2655-EDA3-A8B4-47525D99F91E}"/>
              </a:ext>
            </a:extLst>
          </p:cNvPr>
          <p:cNvPicPr>
            <a:picLocks noChangeAspect="1"/>
          </p:cNvPicPr>
          <p:nvPr/>
        </p:nvPicPr>
        <p:blipFill>
          <a:blip r:embed="rId5"/>
          <a:stretch>
            <a:fillRect/>
          </a:stretch>
        </p:blipFill>
        <p:spPr>
          <a:xfrm>
            <a:off x="671409" y="1336632"/>
            <a:ext cx="3702052" cy="3702052"/>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716</TotalTime>
  <Words>82</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253</cp:revision>
  <cp:lastPrinted>2021-07-20T08:57:41Z</cp:lastPrinted>
  <dcterms:created xsi:type="dcterms:W3CDTF">2021-06-21T09:41:39Z</dcterms:created>
  <dcterms:modified xsi:type="dcterms:W3CDTF">2024-07-25T01:54:40Z</dcterms:modified>
</cp:coreProperties>
</file>