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ブランジェリーメール・耐熱ダブルウォールグラス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ホウケイ酸ガラス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φ78×80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90×190×92mm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200ml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名入れ可能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手作りの為、形、容量・重量等に多少の個体差が生じる場合があります。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熱いものを入れても手にその熱が伝わりづらく、冷たいものを入れても結露しにくい、二重構造で便利な耐熱グラスの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セットです。高級感があるため贈答用や記念用などにもおすすめです。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F9DDB21-FBFD-9841-6851-138C511FE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09" y="1313009"/>
            <a:ext cx="3615690" cy="3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114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294</cp:revision>
  <cp:lastPrinted>2021-07-20T08:57:41Z</cp:lastPrinted>
  <dcterms:created xsi:type="dcterms:W3CDTF">2021-06-21T09:41:39Z</dcterms:created>
  <dcterms:modified xsi:type="dcterms:W3CDTF">2024-08-08T06:33:08Z</dcterms:modified>
</cp:coreProperties>
</file>