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スタイリッシュマグカップ（ブラック）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陶磁器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φ80×95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102×115×86mm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350ml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名入れ可能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名入れプリントするオリジナルデザインがよく映える、シンプルでベーシックなブラックの陶磁器製マグカップです。イベントやキャンペーンでのノベルティ用から物販用まで幅広くご活用可能です。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4" name="Picture 50">
            <a:extLst>
              <a:ext uri="{FF2B5EF4-FFF2-40B4-BE49-F238E27FC236}">
                <a16:creationId xmlns:a16="http://schemas.microsoft.com/office/drawing/2014/main" id="{CDD68135-126E-29A1-873B-9B9CD6C1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0" y="1352750"/>
            <a:ext cx="3681240" cy="36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79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282</cp:revision>
  <cp:lastPrinted>2021-07-20T08:57:41Z</cp:lastPrinted>
  <dcterms:created xsi:type="dcterms:W3CDTF">2021-06-21T09:41:39Z</dcterms:created>
  <dcterms:modified xsi:type="dcterms:W3CDTF">2024-07-25T01:54:41Z</dcterms:modified>
</cp:coreProperties>
</file>