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ブランジェリー メール・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6in1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オープナー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素材：ポリプロピレン、熱可塑性エラストマー、ステンレス鋼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144×63×23mm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170×85×36mm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瓶の蓋・ボトルキャップ・プルトップ・栓抜き・袋カッター・シールの開封、</a:t>
            </a:r>
            <a:r>
              <a:rPr lang="en-US" altLang="ja-JP" sz="1600" dirty="0"/>
              <a:t>6</a:t>
            </a:r>
            <a:r>
              <a:rPr lang="ja-JP" altLang="en-US" sz="1600" dirty="0"/>
              <a:t>通りの方法で色々開けられるオープナー。女性やファミリー層を対象にしたキャンペーングッズにおススメです。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6" name="図 1035">
            <a:extLst>
              <a:ext uri="{FF2B5EF4-FFF2-40B4-BE49-F238E27FC236}">
                <a16:creationId xmlns:a16="http://schemas.microsoft.com/office/drawing/2014/main" id="{9D25CE1C-2EAD-990B-45A4-60A606BE8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28" y="1376343"/>
            <a:ext cx="3646632" cy="36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995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283</cp:revision>
  <cp:lastPrinted>2021-07-20T08:57:41Z</cp:lastPrinted>
  <dcterms:created xsi:type="dcterms:W3CDTF">2021-06-21T09:41:39Z</dcterms:created>
  <dcterms:modified xsi:type="dcterms:W3CDTF">2024-07-25T01:54:41Z</dcterms:modified>
</cp:coreProperties>
</file>