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ジュエルカラー ハートカッサプレート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色アソート＊色・柄は指定できません。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素材：不飽和ポリエステル樹脂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80×60×8mm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70×75×13mm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包装：クリアケース入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パステルカラーがキュートなハート型のカッサプレートで全身をマッサージして、むくみや疲れを緩和。ハートの先端突起部分で手・足裏のツボ、深い凹みで細かな部分をカッサマッサージできます。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B31452-4B8A-C1D3-E35D-2760B6406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45" y="1422216"/>
            <a:ext cx="3507317" cy="35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91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2024-09-13T00:23:39Z</dcterms:modified>
</cp:coreProperties>
</file>