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26" y="29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フック付きヘアコーム</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223×60×6mm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タオル掛けなどに引っ掛けて清潔に保管できるフックが付いたヘアコーム。濡れた髪も梳かしやすい、デザインにこだわった機能性の高い商品です。トリートメントコームとしても活用できます。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40B02675-0A4D-619F-4C64-19EFAD32465D}"/>
              </a:ext>
            </a:extLst>
          </p:cNvPr>
          <p:cNvPicPr>
            <a:picLocks noChangeAspect="1"/>
          </p:cNvPicPr>
          <p:nvPr/>
        </p:nvPicPr>
        <p:blipFill>
          <a:blip r:embed="rId5"/>
          <a:stretch>
            <a:fillRect/>
          </a:stretch>
        </p:blipFill>
        <p:spPr>
          <a:xfrm>
            <a:off x="662203" y="1346565"/>
            <a:ext cx="3704359" cy="370435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632</TotalTime>
  <Words>64</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2024-07-25T01:54:42Z</dcterms:modified>
</cp:coreProperties>
</file>