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ビエナ フェイスシェーバー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素材：本体・キャップ：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樹脂、アルミニウム眉コーム・掃除用ブラシ：ポリプロピレン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φ14×131mm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25×140×25mm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セット内容：本体、キャップ、眉コーム、掃除用ブラシ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スティック形状で持ち運びも便利な、 フェイスシェーバー。地肌を傷つけにくく、ビギナーの方も安心して使えます。お出掛け前や旅先など、気になった時に短時間でお手入れできる優れものです。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E8654FB-0CA3-D612-8DEB-2D1082DE2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98" y="1411148"/>
            <a:ext cx="3568421" cy="35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102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2024-08-08T08:28:29Z</dcterms:modified>
</cp:coreProperties>
</file>