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12"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お米のボールペン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ライスレジン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バイオマス率</a:t>
            </a:r>
            <a:r>
              <a:rPr lang="en-US" altLang="ja-JP" sz="900" dirty="0">
                <a:latin typeface="Meiryo UI" panose="020B0604030504040204" pitchFamily="34" charset="-128"/>
                <a:ea typeface="Meiryo UI" panose="020B0604030504040204" pitchFamily="34" charset="-128"/>
              </a:rPr>
              <a:t>10%)</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142mm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優しい色合いのスタンダードでシンプルなボールペン。ライスレジンという非食用のお米を原料としたバイオマスプラスチックを配合しており、地球環境に優しく</a:t>
            </a:r>
            <a:r>
              <a:rPr lang="en-US" altLang="ja-JP" sz="1600" dirty="0"/>
              <a:t>SDGs</a:t>
            </a:r>
            <a:r>
              <a:rPr lang="ja-JP" altLang="en-US" sz="1600" dirty="0"/>
              <a:t>に貢献できるアイテムです。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6F06F565-AF74-6ED7-EC22-95FE1140CEBA}"/>
              </a:ext>
            </a:extLst>
          </p:cNvPr>
          <p:cNvPicPr>
            <a:picLocks noChangeAspect="1"/>
          </p:cNvPicPr>
          <p:nvPr/>
        </p:nvPicPr>
        <p:blipFill>
          <a:blip r:embed="rId5"/>
          <a:stretch>
            <a:fillRect/>
          </a:stretch>
        </p:blipFill>
        <p:spPr>
          <a:xfrm>
            <a:off x="777634" y="1428869"/>
            <a:ext cx="3513617" cy="351361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893</TotalTime>
  <Words>97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2024-07-25T01:54:43Z</dcterms:modified>
</cp:coreProperties>
</file>