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1" d="100"/>
          <a:sy n="101" d="100"/>
        </p:scale>
        <p:origin x="57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メタリック・ポケットイン真空ステンレスボトル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 　材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胴部：ステンレス鋼蓋：ステンレス鋼、ポリプロピレン パッキン：シリコーンゴム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 イ ズ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el-GR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φ44×150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箱サイズ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158×50×50mm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   量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130ml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   装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化粧箱入り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   考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名入れ可能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昨今流行のコンパクトな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130ml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サイズのステンレスボトルです。真空二重構造のため保冷保温力に優れており、通勤中や軽い散歩中の水分補給に最適。ゴールドとシルバーの二色展開です。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44" name="Picture 20">
            <a:extLst>
              <a:ext uri="{FF2B5EF4-FFF2-40B4-BE49-F238E27FC236}">
                <a16:creationId xmlns:a16="http://schemas.microsoft.com/office/drawing/2014/main" id="{88F567B3-C2E9-EF3C-88B3-419D536CC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86" y="1330866"/>
            <a:ext cx="3720058" cy="372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673</TotalTime>
  <Words>94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253</cp:revision>
  <cp:lastPrinted>2021-07-20T08:57:41Z</cp:lastPrinted>
  <dcterms:created xsi:type="dcterms:W3CDTF">2021-06-21T09:41:39Z</dcterms:created>
  <dcterms:modified xsi:type="dcterms:W3CDTF">2024-07-25T01:54:44Z</dcterms:modified>
</cp:coreProperties>
</file>