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388"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重構造ステンレスタンブラー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材：ステンレス鋼</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zh-CN" sz="900" dirty="0">
                <a:latin typeface="Meiryo UI" panose="020B0604030504040204" pitchFamily="34" charset="-128"/>
                <a:ea typeface="Meiryo UI" panose="020B0604030504040204" pitchFamily="34" charset="-128"/>
              </a:rPr>
              <a:t>φ85×121</a:t>
            </a:r>
            <a:r>
              <a:rPr lang="en-US" altLang="zh-CN"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130×90×90</a:t>
            </a:r>
            <a:r>
              <a:rPr lang="en-US" altLang="zh-CN"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450ml</a:t>
            </a:r>
          </a:p>
          <a:p>
            <a:r>
              <a:rPr lang="ja-JP" altLang="en-US" sz="900" dirty="0">
                <a:latin typeface="Meiryo UI" panose="020B0604030504040204" pitchFamily="34" charset="-128"/>
                <a:ea typeface="Meiryo UI" panose="020B0604030504040204" pitchFamily="34" charset="-128"/>
              </a:rPr>
              <a:t>機   能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真空二重構造で保温保冷力に優れた、見た目はすっきりとしたシンプルなデザインのステンレスタンブラーです。カラーバリエーションはブラック、ホワイト、シルバーの三色展開。</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CE1EE453-097A-6734-F66D-05C4ED71C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54" y="1417889"/>
            <a:ext cx="3623282" cy="362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TotalTime>
  <Words>75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2024-07-25T01:54:45Z</dcterms:modified>
</cp:coreProperties>
</file>