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スフィア・リサイクルレザースマホネックポーチ（カードポケット付）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素材：リサイクルレザー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170×110×15mm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IC</a:t>
            </a:r>
            <a:r>
              <a:rPr lang="ja-JP" altLang="en-US" sz="1600" dirty="0"/>
              <a:t>カードやスマホを首から下げて持ち歩ける便利なネックポーチです。リサイクルレザーを使用しているためエコな上、シンプルなデザインはどんなファッションにもマッチします。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28F4A7-907A-9964-741C-972AC4E5C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6" y="1364372"/>
            <a:ext cx="3669618" cy="36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2024-08-08T06:47:42Z</dcterms:modified>
</cp:coreProperties>
</file>