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スリムプレートミラー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素材：ポリ塩化ビニル、鏡：ステンレス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95×62×3mm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おしゃれに持ち歩ける光沢感のあるケース入りスリムプレートミラーです。カラーバリエーションはピンクゴールド、シルバー、ブラック、ホワイトの</a:t>
            </a:r>
            <a:r>
              <a:rPr lang="en-US" altLang="ja-JP" sz="1600" dirty="0"/>
              <a:t>4</a:t>
            </a:r>
            <a:r>
              <a:rPr lang="ja-JP" altLang="en-US" sz="1600" dirty="0"/>
              <a:t>色展開。ノベルティ用にもおすすめです。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24F2926C-EC84-11E5-DBEC-AFE6F5911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641" y="1388680"/>
            <a:ext cx="3529894" cy="352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765</TotalTime>
  <Words>56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2024-09-10T08:55:32Z</dcterms:modified>
</cp:coreProperties>
</file>