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スフィア・リサイクルコットン巾着（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綿・ポリエステル・レーヨン混、綿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200×160mm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名入れ可能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地球に優しいリサイクルコットンを使った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サイズの巾着袋。スマホ・コスメ・アメニティなどがぴったり納まるサイズ感です。販促ノベルティ・販売用など、名入れをして多用途で使用できます。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8" name="Picture 44">
            <a:extLst>
              <a:ext uri="{FF2B5EF4-FFF2-40B4-BE49-F238E27FC236}">
                <a16:creationId xmlns:a16="http://schemas.microsoft.com/office/drawing/2014/main" id="{CCF723B3-7342-9798-6400-90D5365A1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4" y="1378378"/>
            <a:ext cx="3673395" cy="36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2024-07-25T01:54:47Z</dcterms:modified>
</cp:coreProperties>
</file>