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素材：綿・ポリエステル・レーヨン混、綿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270×200mm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CO2</a:t>
            </a:r>
            <a:r>
              <a:rPr lang="ja-JP" altLang="en-US" sz="1600" dirty="0"/>
              <a:t>・電気・水などの排出や使用の削減に繋がるリサイクルコットンを使った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サイズの巾着袋。カトラリーや</a:t>
            </a:r>
            <a:r>
              <a:rPr lang="en-US" altLang="ja-JP" sz="1600" dirty="0"/>
              <a:t>PC</a:t>
            </a:r>
            <a:r>
              <a:rPr lang="ja-JP" altLang="en-US" sz="1600" dirty="0"/>
              <a:t>・スマホ関連のガジェット収納に便利です。販売・販促用どちらでも使えます。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DD5F235D-1D26-7232-142A-2D66466D1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04" y="1293918"/>
            <a:ext cx="3740071" cy="37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88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2024-07-25T01:54:47Z</dcterms:modified>
</cp:coreProperties>
</file>