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25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スフィア・リサイクルコットン巾着（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素材：綿・ポリエステル・レーヨン混、綿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370×270mm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衣類も収納できてアウトドア用としても活用できる、地球に優しいリサイクルコットンを使った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サイズの大きな巾着袋です。名入れをすれば販売用・ギフトラッピング用としても活用できます。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80B38557-49C1-396C-E0AD-FF757830D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57" y="1325032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2024-07-25T01:54:47Z</dcterms:modified>
</cp:coreProperties>
</file>