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バンブーファイバーミラー付き小物入れ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素材：本体：ポリプロピレン（バンブーファイバー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％配合）蓋：竹、鏡：ガラス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φ140×50mm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60×145×145mm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竹部分の素材の特徴としてフシの出方、表情に個体差がございます。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天然素材配合の為、色味・表面の風合いなどに若干の個体差が生じます。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環境に優しいバンブー製のミラー付き小物入れ。コスメやアクセサリーなどをすっきり収納できて、スタンドミラーとしても使えます。軽量で割れにくく、他のインテリアとも相性抜群です。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79299E-C255-A59A-6AC2-5D386D265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92012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123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2024-08-08T06:02:31Z</dcterms:modified>
</cp:coreProperties>
</file>