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4" d="100"/>
          <a:sy n="104" d="100"/>
        </p:scale>
        <p:origin x="-126" y="29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バンブーハンドミラー（巾着付き）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素材：手鏡：竹、ガラス巾着：ポリエステル・綿・レーヨン・ナイロン混</a:t>
            </a:r>
          </a:p>
          <a:p>
            <a:r>
              <a:rPr lang="ja-JP" altLang="en-US" sz="900" dirty="0">
                <a:latin typeface="Meiryo UI" panose="020B0604030504040204" pitchFamily="34" charset="-128"/>
                <a:ea typeface="Meiryo UI" panose="020B0604030504040204" pitchFamily="34" charset="-128"/>
              </a:rPr>
              <a:t>サイズ：手鏡：</a:t>
            </a:r>
            <a:r>
              <a:rPr lang="en-US" altLang="ja-JP" sz="900" dirty="0">
                <a:latin typeface="Meiryo UI" panose="020B0604030504040204" pitchFamily="34" charset="-128"/>
                <a:ea typeface="Meiryo UI" panose="020B0604030504040204" pitchFamily="34" charset="-128"/>
              </a:rPr>
              <a:t>100×70mm </a:t>
            </a:r>
            <a:r>
              <a:rPr lang="ja-JP" altLang="en-US" sz="900" dirty="0">
                <a:latin typeface="Meiryo UI" panose="020B0604030504040204" pitchFamily="34" charset="-128"/>
                <a:ea typeface="Meiryo UI" panose="020B0604030504040204" pitchFamily="34" charset="-128"/>
              </a:rPr>
              <a:t>巾着：約</a:t>
            </a:r>
            <a:r>
              <a:rPr lang="en-US" altLang="ja-JP" sz="900" dirty="0">
                <a:latin typeface="Meiryo UI" panose="020B0604030504040204" pitchFamily="34" charset="-128"/>
                <a:ea typeface="Meiryo UI" panose="020B0604030504040204" pitchFamily="34" charset="-128"/>
              </a:rPr>
              <a:t>130×90mm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竹部分の素材の特徴としてフシの出方、表情に個体差がございます</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地球に優しいバンブー素材でできた、コンパクトで丸いフォルムがおしゃれなハンドミラーです。ミラーをぴったり収納できるかわいい巾着袋が汚れやキズ付きを防いでくれます。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6" name="図 55">
            <a:extLst>
              <a:ext uri="{FF2B5EF4-FFF2-40B4-BE49-F238E27FC236}">
                <a16:creationId xmlns:a16="http://schemas.microsoft.com/office/drawing/2014/main" id="{25F0F6E7-AACE-0352-BBC0-4BADEEAC36AF}"/>
              </a:ext>
            </a:extLst>
          </p:cNvPr>
          <p:cNvPicPr>
            <a:picLocks noChangeAspect="1"/>
          </p:cNvPicPr>
          <p:nvPr/>
        </p:nvPicPr>
        <p:blipFill>
          <a:blip r:embed="rId5"/>
          <a:stretch>
            <a:fillRect/>
          </a:stretch>
        </p:blipFill>
        <p:spPr>
          <a:xfrm>
            <a:off x="723305" y="1384602"/>
            <a:ext cx="3512238" cy="351223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734</TotalTime>
  <Words>103</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254</cp:revision>
  <cp:lastPrinted>2021-07-20T08:57:41Z</cp:lastPrinted>
  <dcterms:created xsi:type="dcterms:W3CDTF">2021-06-21T09:41:39Z</dcterms:created>
  <dcterms:modified xsi:type="dcterms:W3CDTF">2024-07-25T01:54:48Z</dcterms:modified>
</cp:coreProperties>
</file>