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ウォーターボトルイン防災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endParaRPr lang="en-US" altLang="ja-JP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素材：ボトル：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樹脂、ポリプロピレン、シリコーンゴム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サイズ：ボトル：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φ60×195mm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200×70×70mm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セット内容：ウォーターボトル・圧縮タオル・ホイッスル・防災のしおり・ボールペン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、ゴミ袋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災害時にあると便利なアイテムをウォーターボトルにコンパクト収納。携帯しやすい、新しいスタイルの防災</a:t>
            </a:r>
            <a:r>
              <a:rPr lang="en-US" altLang="ja-JP" sz="1600" dirty="0"/>
              <a:t>6</a:t>
            </a:r>
            <a:r>
              <a:rPr lang="ja-JP" altLang="en-US" sz="1600" dirty="0"/>
              <a:t>点セットです。防災キャンペーンのノベルティなどで活用しやすい化粧箱入。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724D94C7-FFDE-1044-DFC1-4337570FC0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36" y="1371901"/>
            <a:ext cx="3693462" cy="36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107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2024-07-25T01:54:48Z</dcterms:modified>
</cp:coreProperties>
</file>