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メタリック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2WAYCOB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ライト（ストラップ付き）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素材：ポリプロピレン、ポリスチレン、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φ52×173mm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181×59×59mm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備考：名入れ可能、単三乾電池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個（別）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懐中電灯とランタン、</a:t>
            </a:r>
            <a:r>
              <a:rPr lang="en-US" altLang="ja-JP" sz="1600" dirty="0"/>
              <a:t>2WAY</a:t>
            </a:r>
            <a:r>
              <a:rPr lang="ja-JP" altLang="en-US" sz="1600" dirty="0"/>
              <a:t>で使える発光面が広い</a:t>
            </a:r>
            <a:r>
              <a:rPr lang="en-US" altLang="ja-JP" sz="1600" dirty="0"/>
              <a:t>COB</a:t>
            </a:r>
            <a:r>
              <a:rPr lang="ja-JP" altLang="en-US" sz="1600" dirty="0"/>
              <a:t>ライト。メタリック＆洗練されたシンプルなデザインで高級感が漂います。キャンプ・アウトドア・災害時に重宝するアイテムです。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C8F8BE3B-292B-8F8C-B662-26CDACB21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71" y="1378659"/>
            <a:ext cx="3705320" cy="370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2024-07-25T01:54:48Z</dcterms:modified>
</cp:coreProperties>
</file>