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電子メモパッド（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8.5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インチ）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220×142×5mm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ペン：全長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125mm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229×148×8mm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ボタン電池（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CR2016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個（付）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仕事・学習・お絵描きなど様々なシーンで使える、ペーパーレスで環境に優しい便利な電子メモパッド。薄さ</a:t>
            </a:r>
            <a:r>
              <a:rPr lang="en-US" altLang="ja-JP" sz="1600" dirty="0"/>
              <a:t>5mm</a:t>
            </a:r>
            <a:r>
              <a:rPr lang="ja-JP" altLang="en-US" sz="1600" dirty="0"/>
              <a:t>、書きやすく見やすい</a:t>
            </a:r>
            <a:r>
              <a:rPr lang="en-US" altLang="ja-JP" sz="1600" dirty="0"/>
              <a:t>8.5</a:t>
            </a:r>
            <a:r>
              <a:rPr lang="ja-JP" altLang="en-US" sz="1600" dirty="0"/>
              <a:t>インチのディスプレイでオリジナル名入れも可能です。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57EB417-BC72-0A00-374A-07D26722A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17" y="1328320"/>
            <a:ext cx="3653204" cy="36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1001</TotalTime>
  <Words>91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281</cp:revision>
  <cp:lastPrinted>2021-07-20T08:57:41Z</cp:lastPrinted>
  <dcterms:created xsi:type="dcterms:W3CDTF">2021-06-21T09:41:39Z</dcterms:created>
  <dcterms:modified xsi:type="dcterms:W3CDTF">2024-08-01T03:32:16Z</dcterms:modified>
</cp:coreProperties>
</file>