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フレジア・リサイクル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色アソート＊色・柄は指定できません。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素材：ポリエステル（再生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220×110×5mm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生地の取り都合により、柄の出方が写真と異なる場合があります。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リサイクル</a:t>
            </a:r>
            <a:r>
              <a:rPr lang="en-US" altLang="ja-JP" sz="1600" dirty="0"/>
              <a:t>PET</a:t>
            </a:r>
            <a:r>
              <a:rPr lang="ja-JP" altLang="en-US" sz="1600" dirty="0"/>
              <a:t>を</a:t>
            </a:r>
            <a:r>
              <a:rPr lang="en-US" altLang="ja-JP" sz="1600" dirty="0"/>
              <a:t>100</a:t>
            </a:r>
            <a:r>
              <a:rPr lang="ja-JP" altLang="en-US" sz="1600" dirty="0"/>
              <a:t>％使った、カラフルで大柄な北欧風フラワープリントのお掃除クロス。吸水速乾性のある生地＆極細繊維でホコリや汚れを拭き取ります。化粧箱入りでギフトにも最適です。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3A94E6-E7C0-D6A6-976F-08CAFF62A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19" y="1249108"/>
            <a:ext cx="3841841" cy="38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656</TotalTime>
  <Words>115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2024-07-25T01:54:49Z</dcterms:modified>
</cp:coreProperties>
</file>