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フレジア・リサイクル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クロス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色アソート＊色・柄は指定できません。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素材：ポリエステル（再生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150×180×8mm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生地の取り都合により、柄の出方が写真と異なる場合があります。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カラーが異なる</a:t>
            </a:r>
            <a:r>
              <a:rPr lang="en-US" altLang="ja-JP" sz="1600" dirty="0"/>
              <a:t>2</a:t>
            </a:r>
            <a:r>
              <a:rPr lang="ja-JP" altLang="en-US" sz="1600" dirty="0"/>
              <a:t>色がセットになった、リサイクル</a:t>
            </a:r>
            <a:r>
              <a:rPr lang="en-US" altLang="ja-JP" sz="1600" dirty="0"/>
              <a:t>PET</a:t>
            </a:r>
            <a:r>
              <a:rPr lang="ja-JP" altLang="en-US" sz="1600" dirty="0"/>
              <a:t>を使った、カラフルな北欧風花柄のお掃除クロス。吸水速乾性の生地＆極細繊維で汚れを拭き取り、毛羽立ちが少なくお手入れが簡単です。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3573DE9B-DAF0-0684-3510-B41019523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02" y="1369147"/>
            <a:ext cx="3656061" cy="36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116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2024-07-25T01:54:49Z</dcterms:modified>
</cp:coreProperties>
</file>