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フレジア・リサイクル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素材：ポリエステル（再生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110×220×30mm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カラフルな北欧風花柄でリサイクル</a:t>
            </a:r>
            <a:r>
              <a:rPr lang="en-US" altLang="ja-JP" sz="1600" dirty="0"/>
              <a:t>PET</a:t>
            </a:r>
            <a:r>
              <a:rPr lang="ja-JP" altLang="en-US" sz="1600" dirty="0"/>
              <a:t>を使ったお掃除クロス。カラーが異なる</a:t>
            </a:r>
            <a:r>
              <a:rPr lang="en-US" altLang="ja-JP" sz="1600" dirty="0"/>
              <a:t>4</a:t>
            </a:r>
            <a:r>
              <a:rPr lang="ja-JP" altLang="en-US" sz="1600" dirty="0"/>
              <a:t>枚をギフトに最適な化粧箱に収納。吸水速乾性の生地＆極細繊維で様々な場所のお掃除に使えてとても便利です。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5D7180D-A702-C6CA-EDC5-5F909D812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11" y="1375056"/>
            <a:ext cx="3596992" cy="35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104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2024-09-13T00:30:34Z</dcterms:modified>
</cp:coreProperties>
</file>