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ホット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&amp;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クールアイピロー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素材：カバー：ポリエステルビーズ袋：綿、活性アルミナ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サイズ：カバー：約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100×200mm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ビーズ袋：約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90×190mm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パソコンやスマホで疲れた目元を温めて、緊張を和らげリラックスさせてくれるアイピロー。中身をレンジで温めれば繰り返し使えます。冷凍庫で冷やせばクールアイピローとしても使えます。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2F350B1-7990-A395-7D95-503EE3EB2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402" y="1399162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888</TotalTime>
  <Words>79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275</cp:revision>
  <cp:lastPrinted>2021-07-20T08:57:41Z</cp:lastPrinted>
  <dcterms:created xsi:type="dcterms:W3CDTF">2021-06-21T09:41:39Z</dcterms:created>
  <dcterms:modified xsi:type="dcterms:W3CDTF">2024-08-05T08:00:34Z</dcterms:modified>
</cp:coreProperties>
</file>