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2388"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3.5</a:t>
            </a:r>
            <a:r>
              <a:rPr lang="ja-JP" altLang="en-US" sz="2000" dirty="0">
                <a:solidFill>
                  <a:schemeClr val="bg1"/>
                </a:solidFill>
                <a:latin typeface="Meiryo UI" panose="020B0604030504040204" pitchFamily="34" charset="-128"/>
                <a:ea typeface="Meiryo UI" panose="020B0604030504040204" pitchFamily="34" charset="-128"/>
              </a:rPr>
              <a:t>オンス・コットンロング巾着</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spc="200" dirty="0">
                <a:latin typeface="Meiryo UI" panose="020B0604030504040204" pitchFamily="34" charset="-128"/>
                <a:ea typeface="Meiryo UI" panose="020B0604030504040204" pitchFamily="34" charset="-128"/>
              </a:rPr>
              <a:t>綿、綿・ポリエステル混</a:t>
            </a:r>
            <a:endParaRPr lang="en-US" altLang="ja-JP" sz="900" spc="2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320×160mm</a:t>
            </a: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10</a:t>
            </a:r>
            <a:r>
              <a:rPr lang="ja-JP" altLang="en-US" sz="900" dirty="0">
                <a:latin typeface="Meiryo UI" panose="020B0604030504040204" pitchFamily="34" charset="-128"/>
                <a:ea typeface="Meiryo UI" panose="020B0604030504040204" pitchFamily="34" charset="-128"/>
              </a:rPr>
              <a:t>枚単位でポリ袋入</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 名入れ可能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ja-JP" altLang="en-US" sz="1600" dirty="0">
                <a:latin typeface="Meiryo UI" panose="020B0604030504040204" pitchFamily="34" charset="-128"/>
                <a:ea typeface="Meiryo UI" panose="020B0604030504040204" pitchFamily="34" charset="-128"/>
              </a:rPr>
              <a:t>ウォーターボトルや防災用ライトがぴったり納まるサイズ感の手軽に持ち運べるロングタイプで丈夫な巾着。普段使い・災害時・アウトドアなどシーンを限定せず使用することができます。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48" name="Picture 24">
            <a:extLst>
              <a:ext uri="{FF2B5EF4-FFF2-40B4-BE49-F238E27FC236}">
                <a16:creationId xmlns:a16="http://schemas.microsoft.com/office/drawing/2014/main" id="{86A0548D-DACC-D713-BE3E-607F1D99B1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445" y="1384933"/>
            <a:ext cx="3631505" cy="3631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657</TotalTime>
  <Words>81</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252</cp:revision>
  <cp:lastPrinted>2021-07-20T08:57:41Z</cp:lastPrinted>
  <dcterms:created xsi:type="dcterms:W3CDTF">2021-06-21T09:41:39Z</dcterms:created>
  <dcterms:modified xsi:type="dcterms:W3CDTF">2024-07-25T01:54:50Z</dcterms:modified>
</cp:coreProperties>
</file>