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ヴェアリー・イージーオープンスリムミニポーチ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素材：ポリ塩化ビニル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110×115mm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開口部の両サイドを押すだけで開くことができる、正方形型のミニポーチ。コスメ・サプリ・小銭の他、ガジェットなどの小物入れにピッタリ。オリジナル名入れをすればノベルティに最適です。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A0153358-1712-47C1-9746-066F5BEF2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32" y="1371901"/>
            <a:ext cx="3588689" cy="35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2024-07-25T01:54:54Z</dcterms:modified>
</cp:coreProperties>
</file>