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ヴェアリー・イージーオープンスリムポーチ</a:t>
            </a:r>
            <a:endParaRPr lang="en-US" altLang="ja-JP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ポリ塩化ビニル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120×185mm</a:t>
            </a:r>
            <a:endParaRPr lang="en-US" altLang="zh-CN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名入れ可能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バッグの中でもかさばらない！薄くて軽い横長長方形タイプのミニポーチ。開口部の両サイドを押すだけで開くことができて開閉が楽々。メガネケース・コスメポーチ・お財布などマルチで使えます。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78" name="Picture 54">
            <a:extLst>
              <a:ext uri="{FF2B5EF4-FFF2-40B4-BE49-F238E27FC236}">
                <a16:creationId xmlns:a16="http://schemas.microsoft.com/office/drawing/2014/main" id="{4F85CCE0-7F79-E0A7-5395-92CD45EFC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64" y="1361352"/>
            <a:ext cx="3704317" cy="370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764</TotalTime>
  <Words>71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268</cp:revision>
  <cp:lastPrinted>2021-07-20T08:57:41Z</cp:lastPrinted>
  <dcterms:created xsi:type="dcterms:W3CDTF">2021-06-21T09:41:39Z</dcterms:created>
  <dcterms:modified xsi:type="dcterms:W3CDTF">2024-07-25T01:54:54Z</dcterms:modified>
</cp:coreProperties>
</file>