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レザー調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ポケットパスケース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シンプルなデザインで見た目がおしゃれな美しいレザー調生地のパスケース。</a:t>
            </a:r>
            <a:r>
              <a:rPr lang="en-US" altLang="ja-JP" sz="1600" dirty="0"/>
              <a:t>2</a:t>
            </a:r>
            <a:r>
              <a:rPr lang="ja-JP" altLang="en-US" sz="1600" dirty="0"/>
              <a:t>ポケットタイプでカードを</a:t>
            </a:r>
            <a:r>
              <a:rPr lang="en-US" altLang="ja-JP" sz="1600" dirty="0"/>
              <a:t>2</a:t>
            </a:r>
            <a:r>
              <a:rPr lang="ja-JP" altLang="en-US" sz="1600" dirty="0"/>
              <a:t>枚収納できて、出し入れも簡単。名入れをして販売・販促用として幅広くご活用ください。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136DC93-75F9-DD12-FBD0-F0CBEBA27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4" y="1371902"/>
            <a:ext cx="3662088" cy="3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2024-07-25T01:54:55Z</dcterms:modified>
</cp:coreProperties>
</file>