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5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お米のサインペン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カラー展開：梱包割れ不可（入数をご確認ください）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素材：ポリプロピレン（ライスレジン）（バイオマス率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天然素材配合の為、色味・表面の風合いなどに若干の個体差が生じます。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非食用のお米を使った、エコフレンドリーなプラスチック製で優しい色合いのサインペン。オリジナル名入れをすれば、</a:t>
            </a:r>
            <a:r>
              <a:rPr lang="en-US" altLang="ja-JP" sz="1600" dirty="0" err="1"/>
              <a:t>SDgs</a:t>
            </a:r>
            <a:r>
              <a:rPr lang="ja-JP" altLang="en-US" sz="1600" dirty="0"/>
              <a:t>関連のイベント・啓発キャンペーン用ノベルティとして重宝します。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9" name="図 108">
            <a:extLst>
              <a:ext uri="{FF2B5EF4-FFF2-40B4-BE49-F238E27FC236}">
                <a16:creationId xmlns:a16="http://schemas.microsoft.com/office/drawing/2014/main" id="{8AB1C53E-C3CF-4197-46B5-C8C826FBE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19" y="1343654"/>
            <a:ext cx="3686102" cy="368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986</TotalTime>
  <Words>103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279</cp:revision>
  <cp:lastPrinted>2021-07-20T08:57:41Z</cp:lastPrinted>
  <dcterms:created xsi:type="dcterms:W3CDTF">2021-06-21T09:41:39Z</dcterms:created>
  <dcterms:modified xsi:type="dcterms:W3CDTF">2024-07-25T01:54:55Z</dcterms:modified>
</cp:coreProperties>
</file>