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13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スフィア・リサイクルデニム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220×220×110mm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深みのあるインディゴカラーですが、リサイクルデニム素材を使用しているため環境にも優しいトートです。大きめのスマホやお財布等を入れるのにも便利な</a:t>
            </a:r>
            <a:r>
              <a:rPr lang="en-US" altLang="ja-JP" sz="1600" dirty="0"/>
              <a:t>2</a:t>
            </a:r>
            <a:r>
              <a:rPr lang="ja-JP" altLang="en-US" sz="1600" dirty="0"/>
              <a:t>つのポケットは使い勝手も抜群！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D47F3166-2E55-CFC2-359C-3D89767F6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29" y="1369765"/>
            <a:ext cx="3649854" cy="36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2024-07-25T01:54:56Z</dcterms:modified>
</cp:coreProperties>
</file>