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234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スフィア・リサイクルデニムランチトート（マチ付）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素材：綿・ポリエステル混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190×200×100mm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（間口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生地の特性上、色合いが異なる場合があります。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10.5</a:t>
            </a:r>
            <a:r>
              <a:rPr lang="ja-JP" altLang="en-US" sz="1600" dirty="0"/>
              <a:t>オンスの厚手なリサイクルデニム生地を使用した、環境に優しく耐久性にも優れたランチトートです。落ち着きのあるインディゴカラーのため、職場などに持っていくにも便利です。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3" name="図 82">
            <a:extLst>
              <a:ext uri="{FF2B5EF4-FFF2-40B4-BE49-F238E27FC236}">
                <a16:creationId xmlns:a16="http://schemas.microsoft.com/office/drawing/2014/main" id="{A4F32482-2A0B-F90F-31DD-25309D9FF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62" y="1370308"/>
            <a:ext cx="3637209" cy="3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1037</TotalTime>
  <Words>90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270</cp:revision>
  <cp:lastPrinted>2021-07-20T08:57:41Z</cp:lastPrinted>
  <dcterms:created xsi:type="dcterms:W3CDTF">2021-06-21T09:41:39Z</dcterms:created>
  <dcterms:modified xsi:type="dcterms:W3CDTF">2024-07-25T01:54:56Z</dcterms:modified>
</cp:coreProperties>
</file>