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13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スフィア・リサイクルデニム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トート（マチ付）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320×230×80mm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生地の特性上、色合いが異なる場合があります。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リサイクルデニム素材を使用した、環境に優しい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サイズのシンプルトートバッグです。マチ付きタイプのため見た目以上にたっぷり入るため、通学や通勤用としても便利に活用可能です。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CEDF5249-7C38-B840-8D6B-D4504378C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8" y="1395787"/>
            <a:ext cx="3637006" cy="36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2024-07-25T01:54:57Z</dcterms:modified>
</cp:coreProperties>
</file>