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スフィア・リサイクルデニムフラットポーチ（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170×230mm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生地の特性上、色合いが異なる場合があります。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SDGS</a:t>
            </a:r>
            <a:r>
              <a:rPr lang="ja-JP" altLang="en-US" sz="1600" dirty="0"/>
              <a:t>にも貢献できるリサイクルデニム生地を使用した、シンプルな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サイズフラットポーチです。深みがあり落ち着きのあるインディゴカラーのため、ジェンダーレスに使用できます。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EB56915A-9D7B-EC84-517E-19C76812E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11" y="1401952"/>
            <a:ext cx="3627804" cy="36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2024-07-25T01:54:57Z</dcterms:modified>
</cp:coreProperties>
</file>