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8" d="100"/>
          <a:sy n="108" d="100"/>
        </p:scale>
        <p:origin x="534" y="57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スフィア・リサイクルデニムポーチ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素材：綿・ポリエステル混</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120×150×55mm</a:t>
            </a:r>
            <a:r>
              <a:rPr lang="ja-JP" altLang="en-US" sz="900" dirty="0">
                <a:latin typeface="Meiryo UI" panose="020B0604030504040204" pitchFamily="34" charset="-128"/>
                <a:ea typeface="Meiryo UI" panose="020B0604030504040204" pitchFamily="34" charset="-128"/>
              </a:rPr>
              <a:t>（間口</a:t>
            </a:r>
            <a:r>
              <a:rPr lang="en-US" altLang="ja-JP" sz="900" dirty="0">
                <a:latin typeface="Meiryo UI" panose="020B0604030504040204" pitchFamily="34" charset="-128"/>
                <a:ea typeface="Meiryo UI" panose="020B0604030504040204" pitchFamily="34" charset="-128"/>
              </a:rPr>
              <a:t>200mm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生地の特性上、色合いが異なる場合があります。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ジェンダーレスに利用できる、落ち着きと深みのあるインディゴカラーのポーチです。</a:t>
            </a:r>
            <a:r>
              <a:rPr lang="en-US" altLang="ja-JP" sz="1600" dirty="0"/>
              <a:t>SDGs</a:t>
            </a:r>
            <a:r>
              <a:rPr lang="ja-JP" altLang="en-US" sz="1600" dirty="0"/>
              <a:t>にも貢献でき環境に優しいリサイクルデニム生地を使用している点も高ポイントです。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67BD68BF-A8D4-6FC1-1130-B34A39C1833F}"/>
              </a:ext>
            </a:extLst>
          </p:cNvPr>
          <p:cNvPicPr>
            <a:picLocks noChangeAspect="1"/>
          </p:cNvPicPr>
          <p:nvPr/>
        </p:nvPicPr>
        <p:blipFill>
          <a:blip r:embed="rId5"/>
          <a:stretch>
            <a:fillRect/>
          </a:stretch>
        </p:blipFill>
        <p:spPr>
          <a:xfrm>
            <a:off x="654548" y="1390966"/>
            <a:ext cx="3638790" cy="363879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818</TotalTime>
  <Words>82</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257</cp:revision>
  <cp:lastPrinted>2021-07-20T08:57:41Z</cp:lastPrinted>
  <dcterms:created xsi:type="dcterms:W3CDTF">2021-06-21T09:41:39Z</dcterms:created>
  <dcterms:modified xsi:type="dcterms:W3CDTF">2024-07-25T01:54:57Z</dcterms:modified>
</cp:coreProperties>
</file>