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ベシカ・スープメーカー（スプーン付き）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色アソート＊色・柄は指定できません。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素材：スープメーカー：ポリプロピレン、ポリスチレン、シリコーンゴム、熱可塑性エラストマースプーン：ポリプロピレン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サイズ：スープメーカー：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138×110×85mm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スプーン（使用時）：全長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145×113×97mm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備考：名入れ可能、容量：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電子レンジだけでスープやリゾットを作ることができるため、特に忙しい朝などには非常に便利なスープメーカーです。レシピ付きのためお料理が苦手な方でも安心して活用できます！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5114B24-BB95-7410-5DB3-17E9FDD08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54" y="1348856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119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2024-08-08T05:30:23Z</dcterms:modified>
</cp:coreProperties>
</file>