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5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ピュアナ・クリアフラットポーチ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最低限のコスメグッズやステーショナリーを纏めて持ち歩くのにぴったりな、フラットタイプのクリアポーチです。中に入れたものを外側からでもひと目でわかるのがとっても便利です。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694789F8-EC93-033A-5F4A-FB7F4E61FDFC}"/>
              </a:ext>
            </a:extLst>
          </p:cNvPr>
          <p:cNvPicPr>
            <a:picLocks noChangeAspect="1"/>
          </p:cNvPicPr>
          <p:nvPr/>
        </p:nvPicPr>
        <p:blipFill>
          <a:blip r:embed="rId5"/>
          <a:stretch>
            <a:fillRect/>
          </a:stretch>
        </p:blipFill>
        <p:spPr>
          <a:xfrm>
            <a:off x="665653" y="1370533"/>
            <a:ext cx="3648255" cy="36482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TotalTime>
  <Words>68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2024-07-25T01:54:58Z</dcterms:modified>
</cp:coreProperties>
</file>