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ピュアナ・クリアバニティポーチ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素材：ポリ塩化ビニル、ポリエステル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150×150×150mm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卓上や壁掛けにもなる</a:t>
            </a:r>
            <a:r>
              <a:rPr lang="en-US" altLang="ja-JP" sz="1600" dirty="0"/>
              <a:t>2WAY</a:t>
            </a:r>
            <a:r>
              <a:rPr lang="ja-JP" altLang="en-US" sz="1600" dirty="0"/>
              <a:t>タイプのオリジナルカレンダーが登場！年末の挨拶や記念品のアイテムとして、環境に優しい特殊な</a:t>
            </a:r>
            <a:r>
              <a:rPr lang="en-US" altLang="ja-JP" sz="1600" dirty="0"/>
              <a:t>LIMEX</a:t>
            </a:r>
            <a:r>
              <a:rPr lang="ja-JP" altLang="en-US" sz="1600" dirty="0"/>
              <a:t>素材を使用した、オリジナルカレンダーを作成いたします。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70A48FB0-B4F1-7059-0449-D7892094F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42" y="1371902"/>
            <a:ext cx="3645712" cy="36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2024-07-25T01:54:58Z</dcterms:modified>
</cp:coreProperties>
</file>