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ピュアナ・クリアスクエアポーチ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145×140×50mm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クリア素材のため外側からでも入れたものをひと目で確認でき、メイク道具などを入れて持ち歩くには非常に便利なスクエアポーチです。イベント等で配布するノベルティ用にもおすすめです。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85DC406-26AA-0BEC-020C-492440AB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23" y="1347722"/>
            <a:ext cx="3686267" cy="36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2024-07-25T01:54:58Z</dcterms:modified>
</cp:coreProperties>
</file>