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ハードカバー付電子メモパッド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素材：ポリウレタン、耐衝撃性ポリスチレン、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115×87×7mm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ペン：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122×95×11mm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モニター用テスト電池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CR1220×1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個（付）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汚れや傷がつきにくいハードカバー付きの電子メモパッドです。すっきりとしたシンプルなデザインのためビジネスシーンなどにも活用可能。手の平に収まる</a:t>
            </a:r>
            <a:r>
              <a:rPr lang="en-US" altLang="ja-JP" sz="1600" dirty="0"/>
              <a:t>4.4</a:t>
            </a:r>
            <a:r>
              <a:rPr lang="ja-JP" altLang="en-US" sz="1600" dirty="0"/>
              <a:t>インチのコンパクトサイズも◎！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FCE8810-40BA-9363-6069-71D4443EC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92" y="1413107"/>
            <a:ext cx="3590914" cy="35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2024-07-25T01:54:59Z</dcterms:modified>
</cp:coreProperties>
</file>