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5" d="100"/>
          <a:sy n="95" d="100"/>
        </p:scale>
        <p:origin x="234"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ダブルウォール耐熱マグカップ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素材：ホウケイ酸ガラス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φ80×85mm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95×110×110mm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備考：名入れ可能、容量：約</a:t>
            </a:r>
            <a:r>
              <a:rPr lang="en-US" altLang="ja-JP" sz="900" dirty="0">
                <a:latin typeface="Meiryo UI" panose="020B0604030504040204" pitchFamily="34" charset="-128"/>
                <a:ea typeface="Meiryo UI" panose="020B0604030504040204" pitchFamily="34" charset="-128"/>
              </a:rPr>
              <a:t>240ml ※</a:t>
            </a:r>
            <a:r>
              <a:rPr lang="ja-JP" altLang="en-US" sz="900" dirty="0">
                <a:latin typeface="Meiryo UI" panose="020B0604030504040204" pitchFamily="34" charset="-128"/>
                <a:ea typeface="Meiryo UI" panose="020B0604030504040204" pitchFamily="34" charset="-128"/>
              </a:rPr>
              <a:t>手作りの為、形、容量・重量等に多少の個体差が生じる場合があります。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熱いものを入れても外側は熱くならず、冷たいものを入れても結露しにくい使い勝手バツグンの耐熱マグカップです。シンプルな透明デザインのため見た目にもオシャレなアイテムです。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B18A1BF6-033D-BB3D-4C73-DE20034B72B7}"/>
              </a:ext>
            </a:extLst>
          </p:cNvPr>
          <p:cNvPicPr>
            <a:picLocks noChangeAspect="1"/>
          </p:cNvPicPr>
          <p:nvPr/>
        </p:nvPicPr>
        <p:blipFill>
          <a:blip r:embed="rId5"/>
          <a:stretch>
            <a:fillRect/>
          </a:stretch>
        </p:blipFill>
        <p:spPr>
          <a:xfrm>
            <a:off x="683991" y="1325508"/>
            <a:ext cx="3757874" cy="375787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970</TotalTime>
  <Words>100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266</cp:revision>
  <cp:lastPrinted>2021-07-20T08:57:41Z</cp:lastPrinted>
  <dcterms:created xsi:type="dcterms:W3CDTF">2021-06-21T09:41:39Z</dcterms:created>
  <dcterms:modified xsi:type="dcterms:W3CDTF">2024-07-25T01:55:01Z</dcterms:modified>
</cp:coreProperties>
</file>