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スライドカバー付ジャンプ傘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素材：生地：ポリエステル 中棒・骨：鉄 ハンドル：ポリプロピレン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骨：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600mm 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先端部分をスライドさせると傘にカバーをかけることが可能なため、車内などを濡らすこともなく、お店などでも傘袋の必要もない、非常に便利なジャンプ傘。雨の多い季節の特典用等におすすめ。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40FCEDF-EC50-AD09-13C8-C99FA9668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92" y="1346257"/>
            <a:ext cx="3683499" cy="36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94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2024-07-25T01:55:02Z</dcterms:modified>
</cp:coreProperties>
</file>