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90" d="100"/>
          <a:sy n="90" d="100"/>
        </p:scale>
        <p:origin x="198" y="-1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今治ハーフポケットタオル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100×230mm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110×85×14mm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22</a:t>
            </a:r>
            <a:r>
              <a:rPr lang="ja-JP" altLang="en-US" sz="900" dirty="0">
                <a:latin typeface="Meiryo UI" panose="020B0604030504040204" pitchFamily="34" charset="-128"/>
                <a:ea typeface="Meiryo UI" panose="020B0604030504040204" pitchFamily="34" charset="-128"/>
              </a:rPr>
              <a:t>匁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ふたつ折りのハーフサイズにするとちょうどポケットに収まるサイズ感のタオルです。利便性の高いサイズ感に加え、高い吸水性と柔らかくで上質な肌触りの今治産というところがポイント！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C7D34B4-178E-93CA-8DD2-68BDE9138BD2}"/>
              </a:ext>
            </a:extLst>
          </p:cNvPr>
          <p:cNvPicPr>
            <a:picLocks noChangeAspect="1"/>
          </p:cNvPicPr>
          <p:nvPr/>
        </p:nvPicPr>
        <p:blipFill>
          <a:blip r:embed="rId5"/>
          <a:stretch>
            <a:fillRect/>
          </a:stretch>
        </p:blipFill>
        <p:spPr>
          <a:xfrm>
            <a:off x="691514" y="1393767"/>
            <a:ext cx="3657157" cy="365715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TotalTime>
  <Words>75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2024-07-25T01:55:04Z</dcterms:modified>
</cp:coreProperties>
</file>